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E7C404A4-2E43-42B8-B943-E3E6AF24173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35848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35852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35853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5854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2114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D73429-B2E3-4B5B-AB29-7D447C327A3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192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9B7E84-7D20-440C-AEA1-1BAECB35D57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5471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73075"/>
            <a:ext cx="8153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3400" y="6248400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385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9CC6D36-F16F-49E4-8B29-3CF3E041925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670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A391B6-2133-4E8D-A4A0-317A078FEC3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802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AAD2D-1040-4E20-A09F-FB4E7EFC238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129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6650EF-D674-4E64-9797-3FDA3F98EBC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267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AA97A6-94DC-4217-82F8-4CEC5247622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115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A0429-392D-4435-B3AC-6CE0812BBF8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711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A98D6D-8579-410B-8C4D-C81505894E0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900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AEB3B7-C226-4F3B-8039-09569520C91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32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2301E-FC3D-4CA0-9A87-63CDF53F542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171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2F2D587-D99C-4A30-9A2C-950DCD704661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34823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34824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4825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34826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34827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34828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3772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489075"/>
            <a:ext cx="8839200" cy="4302125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en-US" sz="2700" dirty="0" err="1" smtClean="0">
                <a:solidFill>
                  <a:srgbClr val="FF0000"/>
                </a:solidFill>
              </a:rPr>
              <a:t>Proposito</a:t>
            </a:r>
            <a:r>
              <a:rPr lang="en-US" sz="2700" dirty="0" smtClean="0">
                <a:solidFill>
                  <a:srgbClr val="FF0000"/>
                </a:solidFill>
              </a:rPr>
              <a:t> # 30a: </a:t>
            </a:r>
            <a:r>
              <a:rPr lang="en-US" sz="2700" dirty="0" smtClean="0">
                <a:solidFill>
                  <a:schemeClr val="accent4"/>
                </a:solidFill>
              </a:rPr>
              <a:t>¿</a:t>
            </a:r>
            <a:r>
              <a:rPr lang="en-US" sz="2700" dirty="0" err="1" smtClean="0">
                <a:solidFill>
                  <a:schemeClr val="accent4"/>
                </a:solidFill>
              </a:rPr>
              <a:t>Quien</a:t>
            </a:r>
            <a:r>
              <a:rPr lang="en-US" sz="2700" dirty="0" smtClean="0">
                <a:solidFill>
                  <a:schemeClr val="accent4"/>
                </a:solidFill>
              </a:rPr>
              <a:t> </a:t>
            </a:r>
            <a:r>
              <a:rPr lang="en-US" sz="2700" dirty="0" err="1" smtClean="0">
                <a:solidFill>
                  <a:schemeClr val="accent4"/>
                </a:solidFill>
              </a:rPr>
              <a:t>es</a:t>
            </a:r>
            <a:r>
              <a:rPr lang="en-US" sz="2700" dirty="0" smtClean="0">
                <a:solidFill>
                  <a:schemeClr val="accent4"/>
                </a:solidFill>
              </a:rPr>
              <a:t> </a:t>
            </a:r>
            <a:r>
              <a:rPr lang="en-US" sz="2700" dirty="0" err="1" smtClean="0">
                <a:solidFill>
                  <a:schemeClr val="accent4"/>
                </a:solidFill>
              </a:rPr>
              <a:t>tu</a:t>
            </a:r>
            <a:r>
              <a:rPr lang="en-US" sz="2700" dirty="0" smtClean="0">
                <a:solidFill>
                  <a:schemeClr val="accent4"/>
                </a:solidFill>
              </a:rPr>
              <a:t> amigo/a?</a:t>
            </a:r>
            <a:endParaRPr lang="en-US" sz="27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700" dirty="0" err="1" smtClean="0">
                <a:solidFill>
                  <a:srgbClr val="FF0000"/>
                </a:solidFill>
              </a:rPr>
              <a:t>Actividades</a:t>
            </a:r>
            <a:r>
              <a:rPr lang="en-US" sz="27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2700" dirty="0" err="1" smtClean="0">
                <a:solidFill>
                  <a:schemeClr val="accent4"/>
                </a:solidFill>
              </a:rPr>
              <a:t>Tomar</a:t>
            </a:r>
            <a:r>
              <a:rPr lang="en-US" sz="2700" dirty="0" smtClean="0">
                <a:solidFill>
                  <a:schemeClr val="accent4"/>
                </a:solidFill>
              </a:rPr>
              <a:t> </a:t>
            </a:r>
            <a:r>
              <a:rPr lang="en-US" sz="2700" u="sng" dirty="0" smtClean="0">
                <a:solidFill>
                  <a:schemeClr val="accent4"/>
                </a:solidFill>
              </a:rPr>
              <a:t>QUIZ 5: CAPITULO 1</a:t>
            </a:r>
          </a:p>
          <a:p>
            <a:r>
              <a:rPr lang="en-US" sz="2700" dirty="0" smtClean="0">
                <a:solidFill>
                  <a:schemeClr val="accent4"/>
                </a:solidFill>
              </a:rPr>
              <a:t>Get </a:t>
            </a:r>
            <a:r>
              <a:rPr lang="en-US" sz="2700" dirty="0" smtClean="0">
                <a:solidFill>
                  <a:schemeClr val="accent4"/>
                </a:solidFill>
              </a:rPr>
              <a:t>your paragraph corrected.</a:t>
            </a:r>
          </a:p>
          <a:p>
            <a:r>
              <a:rPr lang="en-US" sz="2700" dirty="0" smtClean="0">
                <a:solidFill>
                  <a:schemeClr val="accent4"/>
                </a:solidFill>
              </a:rPr>
              <a:t>Rewrite paragraph neatly on loose-leaf once approved.</a:t>
            </a:r>
          </a:p>
          <a:p>
            <a:r>
              <a:rPr lang="en-US" sz="2700" dirty="0" smtClean="0">
                <a:solidFill>
                  <a:schemeClr val="accent4"/>
                </a:solidFill>
              </a:rPr>
              <a:t>Get picture from Helen and Black construction paper to create your </a:t>
            </a:r>
            <a:r>
              <a:rPr lang="en-US" sz="2700" dirty="0" smtClean="0">
                <a:solidFill>
                  <a:schemeClr val="accent4"/>
                </a:solidFill>
              </a:rPr>
              <a:t>BIOGRAFIA</a:t>
            </a:r>
          </a:p>
          <a:p>
            <a:r>
              <a:rPr lang="en-US" sz="2700" dirty="0" smtClean="0">
                <a:solidFill>
                  <a:schemeClr val="accent4"/>
                </a:solidFill>
              </a:rPr>
              <a:t>Hand in your mini project</a:t>
            </a:r>
            <a:endParaRPr lang="en-US" sz="2700" dirty="0" smtClean="0">
              <a:solidFill>
                <a:schemeClr val="accent4"/>
              </a:solidFill>
            </a:endParaRPr>
          </a:p>
          <a:p>
            <a:pPr marL="0" indent="0">
              <a:buNone/>
            </a:pPr>
            <a:r>
              <a:rPr lang="en-US" sz="2700" dirty="0" err="1" smtClean="0">
                <a:solidFill>
                  <a:srgbClr val="FF0000"/>
                </a:solidFill>
              </a:rPr>
              <a:t>Tarea</a:t>
            </a:r>
            <a:r>
              <a:rPr lang="en-US" sz="2700" dirty="0" smtClean="0">
                <a:solidFill>
                  <a:srgbClr val="FF0000"/>
                </a:solidFill>
              </a:rPr>
              <a:t> # 30a: </a:t>
            </a:r>
            <a:r>
              <a:rPr lang="en-US" sz="2700" dirty="0" smtClean="0">
                <a:solidFill>
                  <a:schemeClr val="accent4"/>
                </a:solidFill>
              </a:rPr>
              <a:t>SIGN Rubric: Mini Proyecto “YO”</a:t>
            </a:r>
            <a:endParaRPr lang="en-US" sz="2700" dirty="0">
              <a:solidFill>
                <a:schemeClr val="accent4"/>
              </a:solidFill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381000" y="258763"/>
            <a:ext cx="8534400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/>
            <a:r>
              <a:rPr lang="en-US" altLang="en-US" sz="3200" kern="0" dirty="0" smtClean="0">
                <a:solidFill>
                  <a:srgbClr val="666699"/>
                </a:solidFill>
              </a:rPr>
              <a:t>Me </a:t>
            </a:r>
            <a:r>
              <a:rPr lang="en-US" altLang="en-US" sz="3200" kern="0" dirty="0" err="1" smtClean="0">
                <a:solidFill>
                  <a:srgbClr val="666699"/>
                </a:solidFill>
              </a:rPr>
              <a:t>llamo</a:t>
            </a:r>
            <a:r>
              <a:rPr lang="en-US" altLang="en-US" sz="3200" kern="0" dirty="0" smtClean="0">
                <a:solidFill>
                  <a:srgbClr val="666699"/>
                </a:solidFill>
              </a:rPr>
              <a:t> ______________  </a:t>
            </a:r>
            <a:r>
              <a:rPr lang="en-US" altLang="en-US" sz="3200" kern="0" dirty="0" err="1" smtClean="0">
                <a:solidFill>
                  <a:srgbClr val="666699"/>
                </a:solidFill>
              </a:rPr>
              <a:t>Clase</a:t>
            </a:r>
            <a:r>
              <a:rPr lang="en-US" altLang="en-US" sz="3200" kern="0" dirty="0" smtClean="0">
                <a:solidFill>
                  <a:srgbClr val="666699"/>
                </a:solidFill>
              </a:rPr>
              <a:t> 601</a:t>
            </a:r>
            <a:br>
              <a:rPr lang="en-US" altLang="en-US" sz="3200" kern="0" dirty="0" smtClean="0">
                <a:solidFill>
                  <a:srgbClr val="666699"/>
                </a:solidFill>
              </a:rPr>
            </a:br>
            <a:r>
              <a:rPr lang="en-US" altLang="en-US" sz="3200" kern="0" dirty="0" smtClean="0">
                <a:solidFill>
                  <a:srgbClr val="666699"/>
                </a:solidFill>
              </a:rPr>
              <a:t>La </a:t>
            </a:r>
            <a:r>
              <a:rPr lang="en-US" altLang="en-US" sz="3200" kern="0" dirty="0" err="1" smtClean="0">
                <a:solidFill>
                  <a:srgbClr val="666699"/>
                </a:solidFill>
              </a:rPr>
              <a:t>fecha</a:t>
            </a:r>
            <a:r>
              <a:rPr lang="en-US" altLang="en-US" sz="3200" kern="0" dirty="0" smtClean="0">
                <a:solidFill>
                  <a:srgbClr val="666699"/>
                </a:solidFill>
              </a:rPr>
              <a:t> </a:t>
            </a:r>
            <a:r>
              <a:rPr lang="en-US" altLang="en-US" sz="3200" kern="0" dirty="0" err="1" smtClean="0">
                <a:solidFill>
                  <a:srgbClr val="666699"/>
                </a:solidFill>
              </a:rPr>
              <a:t>es</a:t>
            </a:r>
            <a:r>
              <a:rPr lang="en-US" altLang="en-US" sz="3200" kern="0" dirty="0" smtClean="0">
                <a:solidFill>
                  <a:srgbClr val="666699"/>
                </a:solidFill>
              </a:rPr>
              <a:t> el </a:t>
            </a:r>
            <a:r>
              <a:rPr lang="en-US" altLang="en-US" sz="3200" kern="0" dirty="0">
                <a:solidFill>
                  <a:srgbClr val="666699"/>
                </a:solidFill>
              </a:rPr>
              <a:t>3</a:t>
            </a:r>
            <a:r>
              <a:rPr lang="en-US" altLang="en-US" sz="3200" kern="0" dirty="0" smtClean="0">
                <a:solidFill>
                  <a:srgbClr val="666699"/>
                </a:solidFill>
              </a:rPr>
              <a:t> de </a:t>
            </a:r>
            <a:r>
              <a:rPr lang="en-US" altLang="en-US" sz="3200" kern="0" dirty="0" err="1" smtClean="0">
                <a:solidFill>
                  <a:srgbClr val="666699"/>
                </a:solidFill>
              </a:rPr>
              <a:t>diciembre</a:t>
            </a:r>
            <a:r>
              <a:rPr lang="en-US" altLang="en-US" sz="3200" kern="0" dirty="0" smtClean="0">
                <a:solidFill>
                  <a:srgbClr val="666699"/>
                </a:solidFill>
              </a:rPr>
              <a:t> del 2014</a:t>
            </a:r>
            <a:endParaRPr lang="en-US" altLang="en-US" sz="3200" kern="0" dirty="0">
              <a:solidFill>
                <a:srgbClr val="66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6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Quadrant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1</cp:revision>
  <dcterms:created xsi:type="dcterms:W3CDTF">2014-12-03T17:07:10Z</dcterms:created>
  <dcterms:modified xsi:type="dcterms:W3CDTF">2014-12-03T17:07:46Z</dcterms:modified>
</cp:coreProperties>
</file>